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C95FC0-5243-4A2B-812A-962A9F4B5A80}" v="29" dt="2025-07-08T12:24:57.2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35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éphane JAUBERT" userId="926aeaf5-0d8d-4569-9635-338e3b4850fc" providerId="ADAL" clId="{4DC95FC0-5243-4A2B-812A-962A9F4B5A80}"/>
    <pc:docChg chg="undo custSel addSld modSld">
      <pc:chgData name="Stéphane JAUBERT" userId="926aeaf5-0d8d-4569-9635-338e3b4850fc" providerId="ADAL" clId="{4DC95FC0-5243-4A2B-812A-962A9F4B5A80}" dt="2025-07-08T12:24:57.281" v="400"/>
      <pc:docMkLst>
        <pc:docMk/>
      </pc:docMkLst>
      <pc:sldChg chg="addSp delSp modSp mod delAnim modAnim">
        <pc:chgData name="Stéphane JAUBERT" userId="926aeaf5-0d8d-4569-9635-338e3b4850fc" providerId="ADAL" clId="{4DC95FC0-5243-4A2B-812A-962A9F4B5A80}" dt="2025-07-08T12:24:57.281" v="400"/>
        <pc:sldMkLst>
          <pc:docMk/>
          <pc:sldMk cId="0" sldId="258"/>
        </pc:sldMkLst>
        <pc:picChg chg="add mod">
          <ac:chgData name="Stéphane JAUBERT" userId="926aeaf5-0d8d-4569-9635-338e3b4850fc" providerId="ADAL" clId="{4DC95FC0-5243-4A2B-812A-962A9F4B5A80}" dt="2025-07-08T12:24:57.281" v="400"/>
          <ac:picMkLst>
            <pc:docMk/>
            <pc:sldMk cId="0" sldId="258"/>
            <ac:picMk id="2" creationId="{05018910-C2C5-BA26-5283-9DBC26CD9DBD}"/>
          </ac:picMkLst>
        </pc:picChg>
        <pc:picChg chg="del">
          <ac:chgData name="Stéphane JAUBERT" userId="926aeaf5-0d8d-4569-9635-338e3b4850fc" providerId="ADAL" clId="{4DC95FC0-5243-4A2B-812A-962A9F4B5A80}" dt="2025-07-08T12:24:41.515" v="399" actId="478"/>
          <ac:picMkLst>
            <pc:docMk/>
            <pc:sldMk cId="0" sldId="258"/>
            <ac:picMk id="64" creationId="{00000000-0000-0000-0000-000000000000}"/>
          </ac:picMkLst>
        </pc:picChg>
      </pc:sldChg>
      <pc:sldChg chg="addSp modSp mod">
        <pc:chgData name="Stéphane JAUBERT" userId="926aeaf5-0d8d-4569-9635-338e3b4850fc" providerId="ADAL" clId="{4DC95FC0-5243-4A2B-812A-962A9F4B5A80}" dt="2025-07-07T13:10:08.364" v="225" actId="20577"/>
        <pc:sldMkLst>
          <pc:docMk/>
          <pc:sldMk cId="0" sldId="259"/>
        </pc:sldMkLst>
        <pc:spChg chg="mod">
          <ac:chgData name="Stéphane JAUBERT" userId="926aeaf5-0d8d-4569-9635-338e3b4850fc" providerId="ADAL" clId="{4DC95FC0-5243-4A2B-812A-962A9F4B5A80}" dt="2025-07-07T13:10:08.364" v="225" actId="20577"/>
          <ac:spMkLst>
            <pc:docMk/>
            <pc:sldMk cId="0" sldId="259"/>
            <ac:spMk id="70" creationId="{00000000-0000-0000-0000-000000000000}"/>
          </ac:spMkLst>
        </pc:spChg>
        <pc:picChg chg="add mod">
          <ac:chgData name="Stéphane JAUBERT" userId="926aeaf5-0d8d-4569-9635-338e3b4850fc" providerId="ADAL" clId="{4DC95FC0-5243-4A2B-812A-962A9F4B5A80}" dt="2025-07-07T11:50:08.205" v="126" actId="1076"/>
          <ac:picMkLst>
            <pc:docMk/>
            <pc:sldMk cId="0" sldId="259"/>
            <ac:picMk id="3" creationId="{2E53474D-2193-5C53-3942-F81401E28BD4}"/>
          </ac:picMkLst>
        </pc:picChg>
      </pc:sldChg>
      <pc:sldChg chg="addSp delSp new mod">
        <pc:chgData name="Stéphane JAUBERT" userId="926aeaf5-0d8d-4569-9635-338e3b4850fc" providerId="ADAL" clId="{4DC95FC0-5243-4A2B-812A-962A9F4B5A80}" dt="2025-07-07T11:50:48.826" v="128" actId="22"/>
        <pc:sldMkLst>
          <pc:docMk/>
          <pc:sldMk cId="4270614677" sldId="260"/>
        </pc:sldMkLst>
        <pc:spChg chg="del">
          <ac:chgData name="Stéphane JAUBERT" userId="926aeaf5-0d8d-4569-9635-338e3b4850fc" providerId="ADAL" clId="{4DC95FC0-5243-4A2B-812A-962A9F4B5A80}" dt="2025-07-07T11:50:46.654" v="127" actId="478"/>
          <ac:spMkLst>
            <pc:docMk/>
            <pc:sldMk cId="4270614677" sldId="260"/>
            <ac:spMk id="2" creationId="{36AFD500-4E0E-08F9-BE1F-EE59C4555EF1}"/>
          </ac:spMkLst>
        </pc:spChg>
        <pc:picChg chg="add">
          <ac:chgData name="Stéphane JAUBERT" userId="926aeaf5-0d8d-4569-9635-338e3b4850fc" providerId="ADAL" clId="{4DC95FC0-5243-4A2B-812A-962A9F4B5A80}" dt="2025-07-07T11:50:48.826" v="128" actId="22"/>
          <ac:picMkLst>
            <pc:docMk/>
            <pc:sldMk cId="4270614677" sldId="260"/>
            <ac:picMk id="5" creationId="{20BAD85E-55A1-029E-7355-D0FA933CF6E7}"/>
          </ac:picMkLst>
        </pc:picChg>
      </pc:sldChg>
      <pc:sldChg chg="addSp modSp new mod">
        <pc:chgData name="Stéphane JAUBERT" userId="926aeaf5-0d8d-4569-9635-338e3b4850fc" providerId="ADAL" clId="{4DC95FC0-5243-4A2B-812A-962A9F4B5A80}" dt="2025-07-07T11:56:18.329" v="157" actId="27636"/>
        <pc:sldMkLst>
          <pc:docMk/>
          <pc:sldMk cId="3970682475" sldId="261"/>
        </pc:sldMkLst>
        <pc:spChg chg="mod">
          <ac:chgData name="Stéphane JAUBERT" userId="926aeaf5-0d8d-4569-9635-338e3b4850fc" providerId="ADAL" clId="{4DC95FC0-5243-4A2B-812A-962A9F4B5A80}" dt="2025-07-07T11:56:18.329" v="157" actId="27636"/>
          <ac:spMkLst>
            <pc:docMk/>
            <pc:sldMk cId="3970682475" sldId="261"/>
            <ac:spMk id="2" creationId="{760F8300-F1FA-B2C4-E94A-41F8FF69D24E}"/>
          </ac:spMkLst>
        </pc:spChg>
        <pc:spChg chg="mod">
          <ac:chgData name="Stéphane JAUBERT" userId="926aeaf5-0d8d-4569-9635-338e3b4850fc" providerId="ADAL" clId="{4DC95FC0-5243-4A2B-812A-962A9F4B5A80}" dt="2025-07-07T11:51:53.083" v="130" actId="5793"/>
          <ac:spMkLst>
            <pc:docMk/>
            <pc:sldMk cId="3970682475" sldId="261"/>
            <ac:spMk id="3" creationId="{26568C25-85AE-A806-0E28-33C3E53DC511}"/>
          </ac:spMkLst>
        </pc:spChg>
        <pc:picChg chg="add">
          <ac:chgData name="Stéphane JAUBERT" userId="926aeaf5-0d8d-4569-9635-338e3b4850fc" providerId="ADAL" clId="{4DC95FC0-5243-4A2B-812A-962A9F4B5A80}" dt="2025-07-07T11:51:54.005" v="131" actId="22"/>
          <ac:picMkLst>
            <pc:docMk/>
            <pc:sldMk cId="3970682475" sldId="261"/>
            <ac:picMk id="5" creationId="{E6120753-2011-D8D6-E880-03B582A143A8}"/>
          </ac:picMkLst>
        </pc:picChg>
      </pc:sldChg>
      <pc:sldChg chg="addSp delSp modSp new mod">
        <pc:chgData name="Stéphane JAUBERT" userId="926aeaf5-0d8d-4569-9635-338e3b4850fc" providerId="ADAL" clId="{4DC95FC0-5243-4A2B-812A-962A9F4B5A80}" dt="2025-07-07T14:19:34.209" v="398" actId="1076"/>
        <pc:sldMkLst>
          <pc:docMk/>
          <pc:sldMk cId="1808490387" sldId="262"/>
        </pc:sldMkLst>
        <pc:spChg chg="del">
          <ac:chgData name="Stéphane JAUBERT" userId="926aeaf5-0d8d-4569-9635-338e3b4850fc" providerId="ADAL" clId="{4DC95FC0-5243-4A2B-812A-962A9F4B5A80}" dt="2025-07-07T11:52:29.344" v="135" actId="478"/>
          <ac:spMkLst>
            <pc:docMk/>
            <pc:sldMk cId="1808490387" sldId="262"/>
            <ac:spMk id="2" creationId="{696D1169-66BA-C770-87A2-91BF439013CB}"/>
          </ac:spMkLst>
        </pc:spChg>
        <pc:spChg chg="del mod">
          <ac:chgData name="Stéphane JAUBERT" userId="926aeaf5-0d8d-4569-9635-338e3b4850fc" providerId="ADAL" clId="{4DC95FC0-5243-4A2B-812A-962A9F4B5A80}" dt="2025-07-07T11:52:31.680" v="136" actId="478"/>
          <ac:spMkLst>
            <pc:docMk/>
            <pc:sldMk cId="1808490387" sldId="262"/>
            <ac:spMk id="3" creationId="{D1D15291-0479-4D6C-D759-92D4489F1A34}"/>
          </ac:spMkLst>
        </pc:spChg>
        <pc:picChg chg="add mod">
          <ac:chgData name="Stéphane JAUBERT" userId="926aeaf5-0d8d-4569-9635-338e3b4850fc" providerId="ADAL" clId="{4DC95FC0-5243-4A2B-812A-962A9F4B5A80}" dt="2025-07-07T14:19:34.209" v="398" actId="1076"/>
          <ac:picMkLst>
            <pc:docMk/>
            <pc:sldMk cId="1808490387" sldId="262"/>
            <ac:picMk id="5" creationId="{163A8356-6326-882F-4197-9527FFF212DA}"/>
          </ac:picMkLst>
        </pc:picChg>
        <pc:picChg chg="add mod">
          <ac:chgData name="Stéphane JAUBERT" userId="926aeaf5-0d8d-4569-9635-338e3b4850fc" providerId="ADAL" clId="{4DC95FC0-5243-4A2B-812A-962A9F4B5A80}" dt="2025-07-07T14:19:30.249" v="397" actId="1076"/>
          <ac:picMkLst>
            <pc:docMk/>
            <pc:sldMk cId="1808490387" sldId="262"/>
            <ac:picMk id="7" creationId="{9918F579-44C8-5E60-B140-1DC31B5E39AE}"/>
          </ac:picMkLst>
        </pc:picChg>
      </pc:sldChg>
      <pc:sldChg chg="addSp delSp modSp new mod">
        <pc:chgData name="Stéphane JAUBERT" userId="926aeaf5-0d8d-4569-9635-338e3b4850fc" providerId="ADAL" clId="{4DC95FC0-5243-4A2B-812A-962A9F4B5A80}" dt="2025-07-07T11:56:32.709" v="162" actId="20577"/>
        <pc:sldMkLst>
          <pc:docMk/>
          <pc:sldMk cId="2103601490" sldId="263"/>
        </pc:sldMkLst>
        <pc:spChg chg="del">
          <ac:chgData name="Stéphane JAUBERT" userId="926aeaf5-0d8d-4569-9635-338e3b4850fc" providerId="ADAL" clId="{4DC95FC0-5243-4A2B-812A-962A9F4B5A80}" dt="2025-07-07T11:55:18.495" v="152" actId="478"/>
          <ac:spMkLst>
            <pc:docMk/>
            <pc:sldMk cId="2103601490" sldId="263"/>
            <ac:spMk id="2" creationId="{0950B754-3C9C-9B9E-314D-C6616C45C2BD}"/>
          </ac:spMkLst>
        </pc:spChg>
        <pc:spChg chg="del mod">
          <ac:chgData name="Stéphane JAUBERT" userId="926aeaf5-0d8d-4569-9635-338e3b4850fc" providerId="ADAL" clId="{4DC95FC0-5243-4A2B-812A-962A9F4B5A80}" dt="2025-07-07T11:55:28.501" v="155" actId="478"/>
          <ac:spMkLst>
            <pc:docMk/>
            <pc:sldMk cId="2103601490" sldId="263"/>
            <ac:spMk id="3" creationId="{11813E10-F0A4-3688-5B7F-E09E2AE6BE1A}"/>
          </ac:spMkLst>
        </pc:spChg>
        <pc:spChg chg="add mod">
          <ac:chgData name="Stéphane JAUBERT" userId="926aeaf5-0d8d-4569-9635-338e3b4850fc" providerId="ADAL" clId="{4DC95FC0-5243-4A2B-812A-962A9F4B5A80}" dt="2025-07-07T11:56:32.709" v="162" actId="20577"/>
          <ac:spMkLst>
            <pc:docMk/>
            <pc:sldMk cId="2103601490" sldId="263"/>
            <ac:spMk id="6" creationId="{3D22EAC0-0EA0-F7ED-6895-6A9A1501D89C}"/>
          </ac:spMkLst>
        </pc:spChg>
        <pc:picChg chg="add mod">
          <ac:chgData name="Stéphane JAUBERT" userId="926aeaf5-0d8d-4569-9635-338e3b4850fc" providerId="ADAL" clId="{4DC95FC0-5243-4A2B-812A-962A9F4B5A80}" dt="2025-07-07T11:55:25.149" v="154" actId="1076"/>
          <ac:picMkLst>
            <pc:docMk/>
            <pc:sldMk cId="2103601490" sldId="263"/>
            <ac:picMk id="5" creationId="{D471C874-4112-C2AA-F609-CA2B378CCDB6}"/>
          </ac:picMkLst>
        </pc:picChg>
      </pc:sldChg>
      <pc:sldChg chg="addSp delSp modSp new mod">
        <pc:chgData name="Stéphane JAUBERT" userId="926aeaf5-0d8d-4569-9635-338e3b4850fc" providerId="ADAL" clId="{4DC95FC0-5243-4A2B-812A-962A9F4B5A80}" dt="2025-07-07T12:14:58.323" v="174" actId="1076"/>
        <pc:sldMkLst>
          <pc:docMk/>
          <pc:sldMk cId="885722243" sldId="264"/>
        </pc:sldMkLst>
        <pc:spChg chg="del">
          <ac:chgData name="Stéphane JAUBERT" userId="926aeaf5-0d8d-4569-9635-338e3b4850fc" providerId="ADAL" clId="{4DC95FC0-5243-4A2B-812A-962A9F4B5A80}" dt="2025-07-07T12:14:29.637" v="170" actId="478"/>
          <ac:spMkLst>
            <pc:docMk/>
            <pc:sldMk cId="885722243" sldId="264"/>
            <ac:spMk id="2" creationId="{8F84581B-9D4A-654F-FD39-78226418FEEA}"/>
          </ac:spMkLst>
        </pc:spChg>
        <pc:spChg chg="mod">
          <ac:chgData name="Stéphane JAUBERT" userId="926aeaf5-0d8d-4569-9635-338e3b4850fc" providerId="ADAL" clId="{4DC95FC0-5243-4A2B-812A-962A9F4B5A80}" dt="2025-07-07T11:57:45.704" v="164" actId="5793"/>
          <ac:spMkLst>
            <pc:docMk/>
            <pc:sldMk cId="885722243" sldId="264"/>
            <ac:spMk id="3" creationId="{D6115E0E-FCA4-7CDA-9636-F9F9925A9ACF}"/>
          </ac:spMkLst>
        </pc:spChg>
        <pc:picChg chg="add del mod">
          <ac:chgData name="Stéphane JAUBERT" userId="926aeaf5-0d8d-4569-9635-338e3b4850fc" providerId="ADAL" clId="{4DC95FC0-5243-4A2B-812A-962A9F4B5A80}" dt="2025-07-07T12:14:23.216" v="167" actId="478"/>
          <ac:picMkLst>
            <pc:docMk/>
            <pc:sldMk cId="885722243" sldId="264"/>
            <ac:picMk id="5" creationId="{72B2BB4C-BD71-6363-18CE-5F37EAEA01A1}"/>
          </ac:picMkLst>
        </pc:picChg>
        <pc:picChg chg="add mod">
          <ac:chgData name="Stéphane JAUBERT" userId="926aeaf5-0d8d-4569-9635-338e3b4850fc" providerId="ADAL" clId="{4DC95FC0-5243-4A2B-812A-962A9F4B5A80}" dt="2025-07-07T12:14:36.845" v="171" actId="1076"/>
          <ac:picMkLst>
            <pc:docMk/>
            <pc:sldMk cId="885722243" sldId="264"/>
            <ac:picMk id="7" creationId="{FFE5A127-0F00-658F-DD45-3D5A1485E3F2}"/>
          </ac:picMkLst>
        </pc:picChg>
        <pc:picChg chg="add mod">
          <ac:chgData name="Stéphane JAUBERT" userId="926aeaf5-0d8d-4569-9635-338e3b4850fc" providerId="ADAL" clId="{4DC95FC0-5243-4A2B-812A-962A9F4B5A80}" dt="2025-07-07T12:14:58.323" v="174" actId="1076"/>
          <ac:picMkLst>
            <pc:docMk/>
            <pc:sldMk cId="885722243" sldId="264"/>
            <ac:picMk id="9" creationId="{D7939819-8007-E34E-AE23-D85D7591E3BC}"/>
          </ac:picMkLst>
        </pc:picChg>
      </pc:sldChg>
      <pc:sldChg chg="addSp delSp modSp new mod modAnim">
        <pc:chgData name="Stéphane JAUBERT" userId="926aeaf5-0d8d-4569-9635-338e3b4850fc" providerId="ADAL" clId="{4DC95FC0-5243-4A2B-812A-962A9F4B5A80}" dt="2025-07-07T12:31:26.322" v="197" actId="14100"/>
        <pc:sldMkLst>
          <pc:docMk/>
          <pc:sldMk cId="2458277" sldId="265"/>
        </pc:sldMkLst>
        <pc:spChg chg="del">
          <ac:chgData name="Stéphane JAUBERT" userId="926aeaf5-0d8d-4569-9635-338e3b4850fc" providerId="ADAL" clId="{4DC95FC0-5243-4A2B-812A-962A9F4B5A80}" dt="2025-07-07T12:26:21.862" v="176" actId="478"/>
          <ac:spMkLst>
            <pc:docMk/>
            <pc:sldMk cId="2458277" sldId="265"/>
            <ac:spMk id="2" creationId="{7B264BC5-F3B2-4575-6E0B-772B26C5BBF7}"/>
          </ac:spMkLst>
        </pc:spChg>
        <pc:spChg chg="del">
          <ac:chgData name="Stéphane JAUBERT" userId="926aeaf5-0d8d-4569-9635-338e3b4850fc" providerId="ADAL" clId="{4DC95FC0-5243-4A2B-812A-962A9F4B5A80}" dt="2025-07-07T12:26:35.318" v="179" actId="478"/>
          <ac:spMkLst>
            <pc:docMk/>
            <pc:sldMk cId="2458277" sldId="265"/>
            <ac:spMk id="3" creationId="{DA68E63B-B7D6-A358-AD91-9CBA39A67DF1}"/>
          </ac:spMkLst>
        </pc:spChg>
        <pc:picChg chg="add mod">
          <ac:chgData name="Stéphane JAUBERT" userId="926aeaf5-0d8d-4569-9635-338e3b4850fc" providerId="ADAL" clId="{4DC95FC0-5243-4A2B-812A-962A9F4B5A80}" dt="2025-07-07T12:31:20.103" v="194" actId="14100"/>
          <ac:picMkLst>
            <pc:docMk/>
            <pc:sldMk cId="2458277" sldId="265"/>
            <ac:picMk id="5" creationId="{2EBB147A-C12C-D3BA-C7AB-63E7A3DE8D0D}"/>
          </ac:picMkLst>
        </pc:picChg>
        <pc:picChg chg="add mod">
          <ac:chgData name="Stéphane JAUBERT" userId="926aeaf5-0d8d-4569-9635-338e3b4850fc" providerId="ADAL" clId="{4DC95FC0-5243-4A2B-812A-962A9F4B5A80}" dt="2025-07-07T12:31:22.581" v="195" actId="1076"/>
          <ac:picMkLst>
            <pc:docMk/>
            <pc:sldMk cId="2458277" sldId="265"/>
            <ac:picMk id="7" creationId="{CF07A1F3-C746-B093-8393-D53C569D589A}"/>
          </ac:picMkLst>
        </pc:picChg>
        <pc:picChg chg="add mod">
          <ac:chgData name="Stéphane JAUBERT" userId="926aeaf5-0d8d-4569-9635-338e3b4850fc" providerId="ADAL" clId="{4DC95FC0-5243-4A2B-812A-962A9F4B5A80}" dt="2025-07-07T12:28:58.464" v="191" actId="1076"/>
          <ac:picMkLst>
            <pc:docMk/>
            <pc:sldMk cId="2458277" sldId="265"/>
            <ac:picMk id="9" creationId="{6214151C-B2BF-CCBF-8461-95C94BA95937}"/>
          </ac:picMkLst>
        </pc:picChg>
        <pc:picChg chg="add mod">
          <ac:chgData name="Stéphane JAUBERT" userId="926aeaf5-0d8d-4569-9635-338e3b4850fc" providerId="ADAL" clId="{4DC95FC0-5243-4A2B-812A-962A9F4B5A80}" dt="2025-07-07T12:31:26.322" v="197" actId="14100"/>
          <ac:picMkLst>
            <pc:docMk/>
            <pc:sldMk cId="2458277" sldId="265"/>
            <ac:picMk id="10" creationId="{19F7386B-8F8F-5EBE-480E-4589EDEDEC1C}"/>
          </ac:picMkLst>
        </pc:picChg>
      </pc:sldChg>
      <pc:sldChg chg="addSp delSp modSp new mod">
        <pc:chgData name="Stéphane JAUBERT" userId="926aeaf5-0d8d-4569-9635-338e3b4850fc" providerId="ADAL" clId="{4DC95FC0-5243-4A2B-812A-962A9F4B5A80}" dt="2025-07-07T14:14:02.293" v="396" actId="20577"/>
        <pc:sldMkLst>
          <pc:docMk/>
          <pc:sldMk cId="4144703347" sldId="266"/>
        </pc:sldMkLst>
        <pc:spChg chg="del">
          <ac:chgData name="Stéphane JAUBERT" userId="926aeaf5-0d8d-4569-9635-338e3b4850fc" providerId="ADAL" clId="{4DC95FC0-5243-4A2B-812A-962A9F4B5A80}" dt="2025-07-07T12:34:24.978" v="199" actId="478"/>
          <ac:spMkLst>
            <pc:docMk/>
            <pc:sldMk cId="4144703347" sldId="266"/>
            <ac:spMk id="2" creationId="{34D61898-250F-A863-EE24-1F19F866E9A0}"/>
          </ac:spMkLst>
        </pc:spChg>
        <pc:spChg chg="del">
          <ac:chgData name="Stéphane JAUBERT" userId="926aeaf5-0d8d-4569-9635-338e3b4850fc" providerId="ADAL" clId="{4DC95FC0-5243-4A2B-812A-962A9F4B5A80}" dt="2025-07-07T12:34:44.454" v="203" actId="478"/>
          <ac:spMkLst>
            <pc:docMk/>
            <pc:sldMk cId="4144703347" sldId="266"/>
            <ac:spMk id="3" creationId="{A732CBEA-8567-CA4C-B833-B37B99694B05}"/>
          </ac:spMkLst>
        </pc:spChg>
        <pc:spChg chg="add mod">
          <ac:chgData name="Stéphane JAUBERT" userId="926aeaf5-0d8d-4569-9635-338e3b4850fc" providerId="ADAL" clId="{4DC95FC0-5243-4A2B-812A-962A9F4B5A80}" dt="2025-07-07T14:14:02.293" v="396" actId="20577"/>
          <ac:spMkLst>
            <pc:docMk/>
            <pc:sldMk cId="4144703347" sldId="266"/>
            <ac:spMk id="10" creationId="{DD4CF66F-5803-A63C-731B-DC1F576EF4E9}"/>
          </ac:spMkLst>
        </pc:spChg>
        <pc:picChg chg="add del mod">
          <ac:chgData name="Stéphane JAUBERT" userId="926aeaf5-0d8d-4569-9635-338e3b4850fc" providerId="ADAL" clId="{4DC95FC0-5243-4A2B-812A-962A9F4B5A80}" dt="2025-07-07T13:09:29.164" v="204" actId="478"/>
          <ac:picMkLst>
            <pc:docMk/>
            <pc:sldMk cId="4144703347" sldId="266"/>
            <ac:picMk id="5" creationId="{2CFF9BB5-9095-1937-AC84-58AD91458BB6}"/>
          </ac:picMkLst>
        </pc:picChg>
        <pc:picChg chg="add del mod">
          <ac:chgData name="Stéphane JAUBERT" userId="926aeaf5-0d8d-4569-9635-338e3b4850fc" providerId="ADAL" clId="{4DC95FC0-5243-4A2B-812A-962A9F4B5A80}" dt="2025-07-07T13:56:21.815" v="229" actId="478"/>
          <ac:picMkLst>
            <pc:docMk/>
            <pc:sldMk cId="4144703347" sldId="266"/>
            <ac:picMk id="7" creationId="{73076DC6-AE22-DBC1-5D59-AAD0A34166B2}"/>
          </ac:picMkLst>
        </pc:picChg>
        <pc:picChg chg="add mod">
          <ac:chgData name="Stéphane JAUBERT" userId="926aeaf5-0d8d-4569-9635-338e3b4850fc" providerId="ADAL" clId="{4DC95FC0-5243-4A2B-812A-962A9F4B5A80}" dt="2025-07-07T13:56:26.854" v="231" actId="1076"/>
          <ac:picMkLst>
            <pc:docMk/>
            <pc:sldMk cId="4144703347" sldId="266"/>
            <ac:picMk id="9" creationId="{54676968-D60D-4AA8-2251-69C301785424}"/>
          </ac:picMkLst>
        </pc:picChg>
        <pc:picChg chg="add del">
          <ac:chgData name="Stéphane JAUBERT" userId="926aeaf5-0d8d-4569-9635-338e3b4850fc" providerId="ADAL" clId="{4DC95FC0-5243-4A2B-812A-962A9F4B5A80}" dt="2025-07-07T14:01:51.723" v="281" actId="478"/>
          <ac:picMkLst>
            <pc:docMk/>
            <pc:sldMk cId="4144703347" sldId="266"/>
            <ac:picMk id="12" creationId="{561379AA-272A-96F4-1778-1FD6F5E1AF3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d43854dc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d43854dc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d43854dcd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d43854dcd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d43854dc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d43854dc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U3RrK8dkx_s?feature=oembed" TargetMode="Externa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yay-robot.github.io/" TargetMode="External"/><Relationship Id="rId3" Type="http://schemas.openxmlformats.org/officeDocument/2006/relationships/hyperlink" Target="https://www.thedorbrothers.com/viral-videos" TargetMode="External"/><Relationship Id="rId7" Type="http://schemas.openxmlformats.org/officeDocument/2006/relationships/hyperlink" Target="https://mobile-aloha.github.io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youtube.com/watch?v=GRZp8MZ6piA&amp;ab_channel=Brightpick" TargetMode="External"/><Relationship Id="rId5" Type="http://schemas.openxmlformats.org/officeDocument/2006/relationships/hyperlink" Target="https://www.youtube.com/watch?v=KY8-WjpvRdk" TargetMode="External"/><Relationship Id="rId4" Type="http://schemas.openxmlformats.org/officeDocument/2006/relationships/hyperlink" Target="https://www.youtube.com/watch?v=JHgr9SgeicM&amp;t=170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haracter.ai/" TargetMode="External"/><Relationship Id="rId3" Type="http://schemas.openxmlformats.org/officeDocument/2006/relationships/hyperlink" Target="https://youtu.be/RXMItImszFg" TargetMode="External"/><Relationship Id="rId7" Type="http://schemas.openxmlformats.org/officeDocument/2006/relationships/hyperlink" Target="https://www.blogdumoderateur.com/tools/design/generateur-images-i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leonardo.ai/" TargetMode="External"/><Relationship Id="rId5" Type="http://schemas.openxmlformats.org/officeDocument/2006/relationships/hyperlink" Target="https://app.heygen.com/home" TargetMode="External"/><Relationship Id="rId4" Type="http://schemas.openxmlformats.org/officeDocument/2006/relationships/hyperlink" Target="https://clipchamp.com/en/" TargetMode="Externa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ckpapershotgun.com/how-microsoft-flight-simulator-2024-uses-machine-learning-ai-and-how-much-of-your-data-it-might-nee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26325" y="738650"/>
            <a:ext cx="8520600" cy="3107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L’IA dans notre quotidien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Démonstrations et illustrations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EBB147A-C12C-D3BA-C7AB-63E7A3DE8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10" y="97941"/>
            <a:ext cx="3848122" cy="59201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F07A1F3-C746-B093-8393-D53C569D5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19" y="746282"/>
            <a:ext cx="3022678" cy="358943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214151C-B2BF-CCBF-8461-95C94BA95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408" y="84529"/>
            <a:ext cx="2597183" cy="2487221"/>
          </a:xfrm>
          <a:prstGeom prst="rect">
            <a:avLst/>
          </a:prstGeom>
        </p:spPr>
      </p:pic>
      <p:pic>
        <p:nvPicPr>
          <p:cNvPr id="10" name="Média en ligne 9" title="Grok AI: Elon Musk's unrestricted chatbot that could cause 'reckless' fake news • FRANCE 24">
            <a:hlinkClick r:id="" action="ppaction://media"/>
            <a:extLst>
              <a:ext uri="{FF2B5EF4-FFF2-40B4-BE49-F238E27FC236}">
                <a16:creationId xmlns:a16="http://schemas.microsoft.com/office/drawing/2014/main" id="{19F7386B-8F8F-5EBE-480E-4589EDEDEC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3267837" y="1705787"/>
            <a:ext cx="5318502" cy="300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54676968-D60D-4AA8-2251-69C301785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72" y="61698"/>
            <a:ext cx="4524375" cy="65722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DD4CF66F-5803-A63C-731B-DC1F576EF4E9}"/>
              </a:ext>
            </a:extLst>
          </p:cNvPr>
          <p:cNvSpPr txBox="1"/>
          <p:nvPr/>
        </p:nvSpPr>
        <p:spPr>
          <a:xfrm>
            <a:off x="348538" y="1029213"/>
            <a:ext cx="80983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/>
              <a:t>Quelques exemples….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Viral </a:t>
            </a:r>
            <a:r>
              <a:rPr lang="fr-FR" dirty="0" err="1"/>
              <a:t>videos</a:t>
            </a:r>
            <a:r>
              <a:rPr lang="fr-FR" dirty="0"/>
              <a:t> :</a:t>
            </a:r>
            <a:r>
              <a:rPr lang="fr-FR" dirty="0">
                <a:hlinkClick r:id="rId3"/>
              </a:rPr>
              <a:t>https://www.thedorbrothers.com/viral-videos</a:t>
            </a: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Voiture autonome : </a:t>
            </a:r>
            <a:r>
              <a:rPr lang="fr-FR" dirty="0">
                <a:hlinkClick r:id="rId4"/>
              </a:rPr>
              <a:t>https://www.youtube.com/watch?v=JHgr9SgeicM&amp;t=170s</a:t>
            </a: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Avancée en médecine : </a:t>
            </a:r>
            <a:r>
              <a:rPr lang="fr-FR" dirty="0">
                <a:hlinkClick r:id="rId5"/>
              </a:rPr>
              <a:t>https://www.youtube.com/watch?v=KY8-WjpvRdk</a:t>
            </a: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Inside the World's Most Advanced Robotic Warehouse (AI Robots) </a:t>
            </a:r>
            <a:r>
              <a:rPr lang="en-US" b="1" dirty="0">
                <a:hlinkClick r:id="rId6"/>
              </a:rPr>
              <a:t>https://www.youtube.com/watch?v=GRZp8MZ6piA&amp;ab_channel=Brightpick</a:t>
            </a:r>
            <a:endParaRPr lang="en-US" b="1" dirty="0"/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b="1" dirty="0"/>
              <a:t>Robot ALOHA</a:t>
            </a:r>
            <a:r>
              <a:rPr lang="fr-FR" b="1" dirty="0"/>
              <a:t>   </a:t>
            </a:r>
            <a:r>
              <a:rPr lang="pl-PL" b="1" dirty="0">
                <a:hlinkClick r:id="rId7"/>
              </a:rPr>
              <a:t>https://mobile-aloha.github.io/</a:t>
            </a:r>
            <a:endParaRPr lang="fr-FR" b="1" dirty="0"/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Robot YAY </a:t>
            </a:r>
            <a:r>
              <a:rPr lang="fr-FR" b="1" dirty="0">
                <a:hlinkClick r:id="rId8"/>
              </a:rPr>
              <a:t>https://yay-robot.github.io/</a:t>
            </a:r>
            <a:r>
              <a:rPr lang="fr-FR" b="1" dirty="0"/>
              <a:t> (combinaison vision et langage)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470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350" y="304800"/>
            <a:ext cx="765928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vatar IV Video">
            <a:hlinkClick r:id="" action="ppaction://media"/>
            <a:extLst>
              <a:ext uri="{FF2B5EF4-FFF2-40B4-BE49-F238E27FC236}">
                <a16:creationId xmlns:a16="http://schemas.microsoft.com/office/drawing/2014/main" id="{05018910-C2C5-BA26-5283-9DBC26CD9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438" y="611188"/>
            <a:ext cx="6967537" cy="39195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En famille !</a:t>
            </a:r>
            <a:endParaRPr dirty="0"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Petit jeu : Déterminez ce qui n’a pas été généré par l’IA dans cette vidéo :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 dirty="0">
                <a:solidFill>
                  <a:schemeClr val="hlink"/>
                </a:solidFill>
                <a:hlinkClick r:id="rId3"/>
              </a:rPr>
              <a:t>https://youtu.be/RXMItImszFg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dirty="0"/>
              <a:t>Outils utilisés :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 dirty="0"/>
              <a:t>Montage video : </a:t>
            </a:r>
            <a:r>
              <a:rPr lang="fr" u="sng" dirty="0">
                <a:solidFill>
                  <a:schemeClr val="hlink"/>
                </a:solidFill>
                <a:hlinkClick r:id="rId4"/>
              </a:rPr>
              <a:t>CLIPCHAMP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dirty="0"/>
              <a:t>HeyGen générateur de vidéo : </a:t>
            </a:r>
            <a:r>
              <a:rPr lang="fr" u="sng" dirty="0">
                <a:solidFill>
                  <a:schemeClr val="hlink"/>
                </a:solidFill>
                <a:hlinkClick r:id="rId5"/>
              </a:rPr>
              <a:t>https://app.heygen.com/home</a:t>
            </a:r>
            <a:endParaRPr lang="fr" u="sng" dirty="0">
              <a:solidFill>
                <a:schemeClr val="hlink"/>
              </a:solidFill>
            </a:endParaRPr>
          </a:p>
          <a:p>
            <a:pPr lvl="0"/>
            <a:r>
              <a:rPr lang="fr-FR" dirty="0"/>
              <a:t>Leonardo Générateur d’images : </a:t>
            </a:r>
            <a:r>
              <a:rPr lang="fr-FR" dirty="0">
                <a:hlinkClick r:id="rId6"/>
              </a:rPr>
              <a:t>https://leonardo.ai/</a:t>
            </a:r>
            <a:endParaRPr lang="fr-FR" dirty="0"/>
          </a:p>
          <a:p>
            <a:pPr lvl="0"/>
            <a:r>
              <a:rPr lang="fr-FR" dirty="0"/>
              <a:t>Comparateur de sites : </a:t>
            </a:r>
            <a:r>
              <a:rPr lang="fr-FR" dirty="0">
                <a:hlinkClick r:id="rId7"/>
              </a:rPr>
              <a:t>https://www.blogdumoderateur.com/tools/design/generateur-images-ia/</a:t>
            </a:r>
            <a:endParaRPr lang="fr-FR" dirty="0"/>
          </a:p>
          <a:p>
            <a:pPr lvl="0"/>
            <a:r>
              <a:rPr lang="fr-FR" dirty="0" err="1"/>
              <a:t>Character</a:t>
            </a:r>
            <a:r>
              <a:rPr lang="fr-FR" dirty="0"/>
              <a:t> AI : </a:t>
            </a:r>
            <a:r>
              <a:rPr lang="fr-FR" dirty="0">
                <a:hlinkClick r:id="rId8"/>
              </a:rPr>
              <a:t>https://character.ai/</a:t>
            </a:r>
            <a:endParaRPr lang="fr-FR" dirty="0"/>
          </a:p>
          <a:p>
            <a:pPr lvl="0"/>
            <a:endParaRPr lang="fr-FR" dirty="0"/>
          </a:p>
          <a:p>
            <a:pPr lvl="0"/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E53474D-2193-5C53-3942-F81401E28B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203" y="310275"/>
            <a:ext cx="5105400" cy="6381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9E93F4-6BC0-94EF-0FB1-748D03FA2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BAD85E-55A1-029E-7355-D0FA933CF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8290"/>
            <a:ext cx="9144000" cy="448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14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0F8300-F1FA-B2C4-E94A-41F8FF69D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568C25-85AE-A806-0E28-33C3E53DC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120753-2011-D8D6-E880-03B582A14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2" y="0"/>
            <a:ext cx="90874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682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63A8356-6326-882F-4197-9527FFF21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69" y="883647"/>
            <a:ext cx="3449013" cy="279445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918F579-44C8-5E60-B140-1DC31B5E3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959" y="883647"/>
            <a:ext cx="5232399" cy="265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90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471C874-4112-C2AA-F609-CA2B378CC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95"/>
            <a:ext cx="9144000" cy="406500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D22EAC0-0EA0-F7ED-6895-6A9A1501D89C}"/>
              </a:ext>
            </a:extLst>
          </p:cNvPr>
          <p:cNvSpPr txBox="1"/>
          <p:nvPr/>
        </p:nvSpPr>
        <p:spPr>
          <a:xfrm>
            <a:off x="192721" y="4313672"/>
            <a:ext cx="843462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hlinkClick r:id="rId3"/>
              </a:rPr>
              <a:t>https://www.rockpapershotgun.com/how-microsoft-flight-simulator-2024-uses-machine-learning-ai-and-how-much-of-your-data-it-might-need</a:t>
            </a:r>
            <a:endParaRPr lang="fr-FR" sz="1100" dirty="0"/>
          </a:p>
          <a:p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210360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6115E0E-FCA4-7CDA-9636-F9F9925A9A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FE5A127-0F00-658F-DD45-3D5A1485E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5" y="0"/>
            <a:ext cx="9144000" cy="464106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7939819-8007-E34E-AE23-D85D7591E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86873"/>
            <a:ext cx="4185207" cy="271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222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208</Words>
  <Application>Microsoft Office PowerPoint</Application>
  <PresentationFormat>Affichage à l'écran (16:9)</PresentationFormat>
  <Paragraphs>30</Paragraphs>
  <Slides>11</Slides>
  <Notes>4</Notes>
  <HiddenSlides>1</HiddenSlides>
  <MMClips>2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  L’IA dans notre quotidien Démonstrations et illustrations </vt:lpstr>
      <vt:lpstr>Présentation PowerPoint</vt:lpstr>
      <vt:lpstr>Présentation PowerPoint</vt:lpstr>
      <vt:lpstr>En famille !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Stéphane JAUBERT</cp:lastModifiedBy>
  <cp:revision>3</cp:revision>
  <dcterms:modified xsi:type="dcterms:W3CDTF">2025-12-22T12:02:38Z</dcterms:modified>
</cp:coreProperties>
</file>